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80D14F-506B-44CC-959B-D0873AE944C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21C6F4-29D7-43EE-875A-0D252AB728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88640"/>
            <a:ext cx="784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Муниципальное казенное дошкольное образовательное учреждение </a:t>
            </a:r>
          </a:p>
          <a:p>
            <a:r>
              <a:rPr lang="ru-RU" dirty="0" smtClean="0"/>
              <a:t>города Новосибирска «Детский сад № 432 комбинированного вида»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348880"/>
            <a:ext cx="4572000" cy="1176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kern="1800" dirty="0" smtClean="0">
                <a:effectLst/>
                <a:latin typeface="Times New Roman"/>
                <a:ea typeface="Times New Roman"/>
                <a:cs typeface="Times New Roman"/>
              </a:rPr>
              <a:t>Семинар-практикум для воспитателей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kern="1800" dirty="0" smtClean="0">
                <a:effectLst/>
                <a:latin typeface="Times New Roman"/>
                <a:ea typeface="Times New Roman"/>
                <a:cs typeface="Times New Roman"/>
              </a:rPr>
              <a:t>«Педагог и ребенок. Общение без барьеров»»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27390" y="3645024"/>
            <a:ext cx="4572000" cy="837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Подготовила : педагог-психолог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Шураева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Е.В.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8397" y="5949280"/>
            <a:ext cx="219540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г.Новосибирск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, 2019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010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224" y="404664"/>
            <a:ext cx="842493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Педагогическое общение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 - целостная система (приемы и навыки) социально-психологического взаимодействия педагога и воспитуемых, содержащая в себе обмен информацией, воспитательные воздействия и организацию взаимоотношений с помощью коммуникативных средств.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Picture 4" descr="C:\Users\Администратор\Desktop\ltn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2226" y="4005064"/>
            <a:ext cx="4071937" cy="276383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</p:pic>
    </p:spTree>
    <p:extLst>
      <p:ext uri="{BB962C8B-B14F-4D97-AF65-F5344CB8AC3E}">
        <p14:creationId xmlns:p14="http://schemas.microsoft.com/office/powerpoint/2010/main" val="51425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74335"/>
            <a:ext cx="7272808" cy="3153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Приемы взаимодействия с ребенком :</a:t>
            </a:r>
            <a:endParaRPr lang="ru-RU" sz="2400" b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слушать и понимать 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ребенка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;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взаимодействовать с 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ребенком без борьбы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;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научиться самому и научить 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ребенка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 справляться со своими чувствами;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• побудить 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ребенка</a:t>
            </a: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 на положительные поступки.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0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566696"/>
            <a:ext cx="7344816" cy="404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Три установки общения с детьми</a:t>
            </a:r>
            <a:endParaRPr lang="ru-RU" sz="2400" b="1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Я –образец для подражания. Именно такого отношения вы ждете от детей.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Ребенок личность. Я уважаю мнение ребенка. При разговоре с ребенком присядьте на корточки, чтобы показать ему свое уважение.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/>
                <a:ea typeface="Calibri"/>
                <a:cs typeface="Times New Roman"/>
              </a:rPr>
              <a:t>Я взрослый человек. Я задаю тон общения. Только вы решаете, может ли вывести вас ребенок из равновесия ли нет.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957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88640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Диагностика (тест «Проверьте, какой Вы педагог» - модификация Р. Р.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Калининой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878230"/>
              </p:ext>
            </p:extLst>
          </p:nvPr>
        </p:nvGraphicFramePr>
        <p:xfrm>
          <a:off x="467544" y="1340768"/>
          <a:ext cx="8208908" cy="1224136"/>
        </p:xfrm>
        <a:graphic>
          <a:graphicData uri="http://schemas.openxmlformats.org/drawingml/2006/table">
            <a:tbl>
              <a:tblPr firstRow="1" firstCol="1" bandRow="1"/>
              <a:tblGrid>
                <a:gridCol w="663774"/>
                <a:gridCol w="744981"/>
                <a:gridCol w="540199"/>
                <a:gridCol w="540199"/>
                <a:gridCol w="540199"/>
                <a:gridCol w="540199"/>
                <a:gridCol w="540199"/>
                <a:gridCol w="540199"/>
                <a:gridCol w="540199"/>
                <a:gridCol w="540199"/>
                <a:gridCol w="548673"/>
                <a:gridCol w="548673"/>
                <a:gridCol w="548673"/>
                <a:gridCol w="548673"/>
                <a:gridCol w="283869"/>
              </a:tblGrid>
              <a:tr h="61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«да»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«нет»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13284" y="3284984"/>
            <a:ext cx="8136904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0 - 5 баллов.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Вы - очень слабый педагог. Вам трудно контактировать с детьми. Необходимо серьёзно работать над собой и овладевать методикой воспитания и обучения.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6 - 10 баллов.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У вас много пробелов в подготовке к работе с детским коллективом. Чаще консультируйтесь с коллегами, с опытными педагогами. Регулярно изучайте педагогическую и психологическую литературу.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854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4444"/>
            <a:ext cx="7704856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11 - 15 баллов. 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Вы - хороший, знающий педагог. Однако подумайте, не стремитесь ли вы к идеальному результату. Предоставляйте детям больше свободы, смотрите на них как на своих помощников, не забывая при этом контролировать выполнение поручений.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16 - 20 баллов.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Вы - грамотный опытный педагог. Вы избегаете шаблона в работе. Выполняете свои обязанности творчески. Избегаете излишней категоричности в оценках людей. Обратите внимание на ваши взаимоотношения с коллегами и представителями администрации - не вы ли являетесь причиной напряжённости?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5864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182</Words>
  <Application>Microsoft Office PowerPoint</Application>
  <PresentationFormat>Экран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</dc:creator>
  <cp:lastModifiedBy>Николай</cp:lastModifiedBy>
  <cp:revision>4</cp:revision>
  <dcterms:created xsi:type="dcterms:W3CDTF">2019-02-19T04:22:39Z</dcterms:created>
  <dcterms:modified xsi:type="dcterms:W3CDTF">2019-02-19T04:57:48Z</dcterms:modified>
</cp:coreProperties>
</file>